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1" r:id="rId2"/>
    <p:sldId id="462" r:id="rId3"/>
    <p:sldId id="463" r:id="rId4"/>
    <p:sldId id="453" r:id="rId5"/>
    <p:sldId id="414" r:id="rId6"/>
    <p:sldId id="456" r:id="rId7"/>
    <p:sldId id="457" r:id="rId8"/>
    <p:sldId id="458" r:id="rId9"/>
    <p:sldId id="459" r:id="rId10"/>
    <p:sldId id="460" r:id="rId11"/>
    <p:sldId id="4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8" d="100"/>
          <a:sy n="48" d="100"/>
        </p:scale>
        <p:origin x="106" y="6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B6C5-43B1-3436-1275-882450A5FA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472A22F-B98C-E5B9-CC6D-4F2D09A1CD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E815F4-9CAA-9175-FE7A-BDB3C26F6A4B}"/>
              </a:ext>
            </a:extLst>
          </p:cNvPr>
          <p:cNvSpPr>
            <a:spLocks noGrp="1"/>
          </p:cNvSpPr>
          <p:nvPr>
            <p:ph type="dt" sz="half" idx="10"/>
          </p:nvPr>
        </p:nvSpPr>
        <p:spPr/>
        <p:txBody>
          <a:bodyPr/>
          <a:lstStyle/>
          <a:p>
            <a:fld id="{9344C776-2260-49F2-ABC2-774031C17EAE}" type="datetimeFigureOut">
              <a:rPr lang="vi-VN" smtClean="0"/>
              <a:t>27/10/2024</a:t>
            </a:fld>
            <a:endParaRPr lang="vi-VN"/>
          </a:p>
        </p:txBody>
      </p:sp>
      <p:sp>
        <p:nvSpPr>
          <p:cNvPr id="5" name="Footer Placeholder 4">
            <a:extLst>
              <a:ext uri="{FF2B5EF4-FFF2-40B4-BE49-F238E27FC236}">
                <a16:creationId xmlns:a16="http://schemas.microsoft.com/office/drawing/2014/main" id="{C8569E66-49AC-2285-6B24-98F9A0EF89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F7280C8-B028-D63A-EA28-E549B289655F}"/>
              </a:ext>
            </a:extLst>
          </p:cNvPr>
          <p:cNvSpPr>
            <a:spLocks noGrp="1"/>
          </p:cNvSpPr>
          <p:nvPr>
            <p:ph type="sldNum" sz="quarter" idx="12"/>
          </p:nvPr>
        </p:nvSpPr>
        <p:spPr/>
        <p:txBody>
          <a:bodyPr/>
          <a:lstStyle/>
          <a:p>
            <a:fld id="{8401F80C-C737-4122-BDED-F03EA0438E94}" type="slidenum">
              <a:rPr lang="vi-VN" smtClean="0"/>
              <a:t>‹#›</a:t>
            </a:fld>
            <a:endParaRPr lang="vi-VN"/>
          </a:p>
        </p:txBody>
      </p:sp>
    </p:spTree>
    <p:extLst>
      <p:ext uri="{BB962C8B-B14F-4D97-AF65-F5344CB8AC3E}">
        <p14:creationId xmlns:p14="http://schemas.microsoft.com/office/powerpoint/2010/main" val="25918702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CA9C0D-B128-C6BC-23F1-2CABFD41E7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9992-3AA1-BEA0-531F-99C59577000F}"/>
              </a:ext>
            </a:extLst>
          </p:cNvPr>
          <p:cNvSpPr>
            <a:spLocks noGrp="1"/>
          </p:cNvSpPr>
          <p:nvPr>
            <p:ph type="title"/>
          </p:nvPr>
        </p:nvSpPr>
        <p:spPr>
          <a:xfrm>
            <a:off x="838200" y="365125"/>
            <a:ext cx="10515600" cy="5961933"/>
          </a:xfrm>
        </p:spPr>
        <p:txBody>
          <a:bodyPr/>
          <a:lstStyle/>
          <a:p>
            <a:endParaRPr lang="vi-VN" dirty="0"/>
          </a:p>
        </p:txBody>
      </p:sp>
      <p:sp>
        <p:nvSpPr>
          <p:cNvPr id="3" name="Rectangle 2">
            <a:extLst>
              <a:ext uri="{FF2B5EF4-FFF2-40B4-BE49-F238E27FC236}">
                <a16:creationId xmlns:a16="http://schemas.microsoft.com/office/drawing/2014/main" id="{DC9D8540-68A2-E04A-3C3B-784AFDE68991}"/>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EA8FF21D-0CF4-0D56-BEB5-6C3AFB6A40C0}"/>
              </a:ext>
            </a:extLst>
          </p:cNvPr>
          <p:cNvSpPr/>
          <p:nvPr/>
        </p:nvSpPr>
        <p:spPr>
          <a:xfrm>
            <a:off x="1532922" y="3059744"/>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D176D81C-06CF-EB2A-F710-6B36A861CE1A}"/>
              </a:ext>
            </a:extLst>
          </p:cNvPr>
          <p:cNvSpPr/>
          <p:nvPr/>
        </p:nvSpPr>
        <p:spPr>
          <a:xfrm>
            <a:off x="1532921" y="4727601"/>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816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C9D8E6-6DAD-1335-DB85-3EA4B59849E9}"/>
              </a:ext>
            </a:extLst>
          </p:cNvPr>
          <p:cNvSpPr txBox="1">
            <a:spLocks noGrp="1"/>
          </p:cNvSpPr>
          <p:nvPr>
            <p:ph type="title"/>
          </p:nvPr>
        </p:nvSpPr>
        <p:spPr>
          <a:xfrm>
            <a:off x="838200" y="365125"/>
            <a:ext cx="10515600" cy="5962650"/>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spTree>
    <p:extLst>
      <p:ext uri="{BB962C8B-B14F-4D97-AF65-F5344CB8AC3E}">
        <p14:creationId xmlns:p14="http://schemas.microsoft.com/office/powerpoint/2010/main" val="84156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C5E5-1D53-3CCA-A609-7D695058AB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9B00E8-893D-D56A-49BB-DA3AB99B0940}"/>
              </a:ext>
            </a:extLst>
          </p:cNvPr>
          <p:cNvPicPr>
            <a:picLocks noChangeAspect="1"/>
          </p:cNvPicPr>
          <p:nvPr/>
        </p:nvPicPr>
        <p:blipFill>
          <a:blip r:embed="rId2"/>
          <a:stretch>
            <a:fillRect/>
          </a:stretch>
        </p:blipFill>
        <p:spPr>
          <a:xfrm>
            <a:off x="0" y="1484244"/>
            <a:ext cx="2962746" cy="5283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68554D09-35E4-004F-82C1-72FE7E779218}"/>
              </a:ext>
            </a:extLst>
          </p:cNvPr>
          <p:cNvPicPr>
            <a:picLocks noChangeAspect="1"/>
          </p:cNvPicPr>
          <p:nvPr/>
        </p:nvPicPr>
        <p:blipFill>
          <a:blip r:embed="rId3"/>
          <a:stretch>
            <a:fillRect/>
          </a:stretch>
        </p:blipFill>
        <p:spPr>
          <a:xfrm>
            <a:off x="3007696" y="1484245"/>
            <a:ext cx="3017293" cy="5373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87F16E81-32F6-CC59-C285-54D993B36472}"/>
              </a:ext>
            </a:extLst>
          </p:cNvPr>
          <p:cNvPicPr>
            <a:picLocks noChangeAspect="1"/>
          </p:cNvPicPr>
          <p:nvPr/>
        </p:nvPicPr>
        <p:blipFill>
          <a:blip r:embed="rId4"/>
          <a:stretch>
            <a:fillRect/>
          </a:stretch>
        </p:blipFill>
        <p:spPr>
          <a:xfrm>
            <a:off x="6123398" y="1484244"/>
            <a:ext cx="2977055" cy="5373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BAECBFE2-C365-ABB3-1D4F-26DAB0AE919E}"/>
              </a:ext>
            </a:extLst>
          </p:cNvPr>
          <p:cNvPicPr>
            <a:picLocks noChangeAspect="1"/>
          </p:cNvPicPr>
          <p:nvPr/>
        </p:nvPicPr>
        <p:blipFill>
          <a:blip r:embed="rId5"/>
          <a:stretch>
            <a:fillRect/>
          </a:stretch>
        </p:blipFill>
        <p:spPr>
          <a:xfrm>
            <a:off x="9257016" y="1484244"/>
            <a:ext cx="2856910" cy="5373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A904C2C2-FF58-B5BF-853C-0AD8178B0EC6}"/>
              </a:ext>
            </a:extLst>
          </p:cNvPr>
          <p:cNvGrpSpPr/>
          <p:nvPr/>
        </p:nvGrpSpPr>
        <p:grpSpPr>
          <a:xfrm>
            <a:off x="678094" y="90238"/>
            <a:ext cx="11171006" cy="1152935"/>
            <a:chOff x="232311" y="1745410"/>
            <a:chExt cx="4750209" cy="869446"/>
          </a:xfrm>
        </p:grpSpPr>
        <p:pic>
          <p:nvPicPr>
            <p:cNvPr id="8" name="9Slide.vn 1">
              <a:extLst>
                <a:ext uri="{FF2B5EF4-FFF2-40B4-BE49-F238E27FC236}">
                  <a16:creationId xmlns:a16="http://schemas.microsoft.com/office/drawing/2014/main" id="{090CC692-CE93-76FA-7BAB-E70F77B5D622}"/>
                </a:ext>
              </a:extLst>
            </p:cNvPr>
            <p:cNvPicPr>
              <a:picLocks noChangeAspect="1"/>
            </p:cNvPicPr>
            <p:nvPr/>
          </p:nvPicPr>
          <p:blipFill>
            <a:blip r:embed="rId6"/>
            <a:stretch>
              <a:fillRect/>
            </a:stretch>
          </p:blipFill>
          <p:spPr>
            <a:xfrm>
              <a:off x="232311" y="1745410"/>
              <a:ext cx="4750209" cy="869446"/>
            </a:xfrm>
            <a:prstGeom prst="rect">
              <a:avLst/>
            </a:prstGeom>
          </p:spPr>
        </p:pic>
        <p:sp>
          <p:nvSpPr>
            <p:cNvPr id="9" name="TextBox 8">
              <a:extLst>
                <a:ext uri="{FF2B5EF4-FFF2-40B4-BE49-F238E27FC236}">
                  <a16:creationId xmlns:a16="http://schemas.microsoft.com/office/drawing/2014/main" id="{285E0F3D-6020-6693-369C-363E5C22AB7E}"/>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526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7F718-A6AA-5C50-5FA3-85D89B70F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23407-29E6-58E0-692B-9F61DE590F76}"/>
              </a:ext>
            </a:extLst>
          </p:cNvPr>
          <p:cNvSpPr>
            <a:spLocks noGrp="1"/>
          </p:cNvSpPr>
          <p:nvPr>
            <p:ph type="title"/>
          </p:nvPr>
        </p:nvSpPr>
        <p:spPr>
          <a:xfrm>
            <a:off x="838200" y="365125"/>
            <a:ext cx="10515600" cy="5961933"/>
          </a:xfrm>
        </p:spPr>
        <p:txBody>
          <a:bodyPr/>
          <a:lstStyle/>
          <a:p>
            <a:endParaRPr lang="vi-VN" dirty="0"/>
          </a:p>
        </p:txBody>
      </p:sp>
      <p:sp>
        <p:nvSpPr>
          <p:cNvPr id="3" name="Rectangle 2">
            <a:extLst>
              <a:ext uri="{FF2B5EF4-FFF2-40B4-BE49-F238E27FC236}">
                <a16:creationId xmlns:a16="http://schemas.microsoft.com/office/drawing/2014/main" id="{532EAE37-6B56-2B13-D1AE-FC11C0209CFE}"/>
              </a:ext>
            </a:extLst>
          </p:cNvPr>
          <p:cNvSpPr/>
          <p:nvPr/>
        </p:nvSpPr>
        <p:spPr>
          <a:xfrm>
            <a:off x="918660" y="435164"/>
            <a:ext cx="10639425" cy="2571749"/>
          </a:xfrm>
          <a:custGeom>
            <a:avLst/>
            <a:gdLst>
              <a:gd name="connsiteX0" fmla="*/ 0 w 10639425"/>
              <a:gd name="connsiteY0" fmla="*/ 0 h 2571749"/>
              <a:gd name="connsiteX1" fmla="*/ 664964 w 10639425"/>
              <a:gd name="connsiteY1" fmla="*/ 0 h 2571749"/>
              <a:gd name="connsiteX2" fmla="*/ 1329928 w 10639425"/>
              <a:gd name="connsiteY2" fmla="*/ 0 h 2571749"/>
              <a:gd name="connsiteX3" fmla="*/ 1994892 w 10639425"/>
              <a:gd name="connsiteY3" fmla="*/ 0 h 2571749"/>
              <a:gd name="connsiteX4" fmla="*/ 2340674 w 10639425"/>
              <a:gd name="connsiteY4" fmla="*/ 0 h 2571749"/>
              <a:gd name="connsiteX5" fmla="*/ 3005638 w 10639425"/>
              <a:gd name="connsiteY5" fmla="*/ 0 h 2571749"/>
              <a:gd name="connsiteX6" fmla="*/ 3670602 w 10639425"/>
              <a:gd name="connsiteY6" fmla="*/ 0 h 2571749"/>
              <a:gd name="connsiteX7" fmla="*/ 4335566 w 10639425"/>
              <a:gd name="connsiteY7" fmla="*/ 0 h 2571749"/>
              <a:gd name="connsiteX8" fmla="*/ 4894136 w 10639425"/>
              <a:gd name="connsiteY8" fmla="*/ 0 h 2571749"/>
              <a:gd name="connsiteX9" fmla="*/ 5665494 w 10639425"/>
              <a:gd name="connsiteY9" fmla="*/ 0 h 2571749"/>
              <a:gd name="connsiteX10" fmla="*/ 6436852 w 10639425"/>
              <a:gd name="connsiteY10" fmla="*/ 0 h 2571749"/>
              <a:gd name="connsiteX11" fmla="*/ 6782633 w 10639425"/>
              <a:gd name="connsiteY11" fmla="*/ 0 h 2571749"/>
              <a:gd name="connsiteX12" fmla="*/ 7553992 w 10639425"/>
              <a:gd name="connsiteY12" fmla="*/ 0 h 2571749"/>
              <a:gd name="connsiteX13" fmla="*/ 7899773 w 10639425"/>
              <a:gd name="connsiteY13" fmla="*/ 0 h 2571749"/>
              <a:gd name="connsiteX14" fmla="*/ 8458343 w 10639425"/>
              <a:gd name="connsiteY14" fmla="*/ 0 h 2571749"/>
              <a:gd name="connsiteX15" fmla="*/ 9229701 w 10639425"/>
              <a:gd name="connsiteY15" fmla="*/ 0 h 2571749"/>
              <a:gd name="connsiteX16" fmla="*/ 10001060 w 10639425"/>
              <a:gd name="connsiteY16" fmla="*/ 0 h 2571749"/>
              <a:gd name="connsiteX17" fmla="*/ 10639425 w 10639425"/>
              <a:gd name="connsiteY17" fmla="*/ 0 h 2571749"/>
              <a:gd name="connsiteX18" fmla="*/ 10639425 w 10639425"/>
              <a:gd name="connsiteY18" fmla="*/ 591502 h 2571749"/>
              <a:gd name="connsiteX19" fmla="*/ 10639425 w 10639425"/>
              <a:gd name="connsiteY19" fmla="*/ 1157287 h 2571749"/>
              <a:gd name="connsiteX20" fmla="*/ 10639425 w 10639425"/>
              <a:gd name="connsiteY20" fmla="*/ 1825942 h 2571749"/>
              <a:gd name="connsiteX21" fmla="*/ 10639425 w 10639425"/>
              <a:gd name="connsiteY21" fmla="*/ 2571749 h 2571749"/>
              <a:gd name="connsiteX22" fmla="*/ 10187249 w 10639425"/>
              <a:gd name="connsiteY22" fmla="*/ 2571749 h 2571749"/>
              <a:gd name="connsiteX23" fmla="*/ 9522285 w 10639425"/>
              <a:gd name="connsiteY23" fmla="*/ 2571749 h 2571749"/>
              <a:gd name="connsiteX24" fmla="*/ 8750927 w 10639425"/>
              <a:gd name="connsiteY24" fmla="*/ 2571749 h 2571749"/>
              <a:gd name="connsiteX25" fmla="*/ 7979569 w 10639425"/>
              <a:gd name="connsiteY25" fmla="*/ 2571749 h 2571749"/>
              <a:gd name="connsiteX26" fmla="*/ 7420999 w 10639425"/>
              <a:gd name="connsiteY26" fmla="*/ 2571749 h 2571749"/>
              <a:gd name="connsiteX27" fmla="*/ 6756035 w 10639425"/>
              <a:gd name="connsiteY27" fmla="*/ 2571749 h 2571749"/>
              <a:gd name="connsiteX28" fmla="*/ 6197465 w 10639425"/>
              <a:gd name="connsiteY28" fmla="*/ 2571749 h 2571749"/>
              <a:gd name="connsiteX29" fmla="*/ 5319713 w 10639425"/>
              <a:gd name="connsiteY29" fmla="*/ 2571749 h 2571749"/>
              <a:gd name="connsiteX30" fmla="*/ 4761143 w 10639425"/>
              <a:gd name="connsiteY30" fmla="*/ 2571749 h 2571749"/>
              <a:gd name="connsiteX31" fmla="*/ 4202573 w 10639425"/>
              <a:gd name="connsiteY31" fmla="*/ 2571749 h 2571749"/>
              <a:gd name="connsiteX32" fmla="*/ 3856792 w 10639425"/>
              <a:gd name="connsiteY32" fmla="*/ 2571749 h 2571749"/>
              <a:gd name="connsiteX33" fmla="*/ 3085433 w 10639425"/>
              <a:gd name="connsiteY33" fmla="*/ 2571749 h 2571749"/>
              <a:gd name="connsiteX34" fmla="*/ 2314075 w 10639425"/>
              <a:gd name="connsiteY34" fmla="*/ 2571749 h 2571749"/>
              <a:gd name="connsiteX35" fmla="*/ 1861899 w 10639425"/>
              <a:gd name="connsiteY35" fmla="*/ 2571749 h 2571749"/>
              <a:gd name="connsiteX36" fmla="*/ 1409724 w 10639425"/>
              <a:gd name="connsiteY36" fmla="*/ 2571749 h 2571749"/>
              <a:gd name="connsiteX37" fmla="*/ 0 w 10639425"/>
              <a:gd name="connsiteY37" fmla="*/ 2571749 h 2571749"/>
              <a:gd name="connsiteX38" fmla="*/ 0 w 10639425"/>
              <a:gd name="connsiteY38" fmla="*/ 1980247 h 2571749"/>
              <a:gd name="connsiteX39" fmla="*/ 0 w 10639425"/>
              <a:gd name="connsiteY39" fmla="*/ 1363027 h 2571749"/>
              <a:gd name="connsiteX40" fmla="*/ 0 w 10639425"/>
              <a:gd name="connsiteY40" fmla="*/ 745807 h 2571749"/>
              <a:gd name="connsiteX41" fmla="*/ 0 w 10639425"/>
              <a:gd name="connsiteY41" fmla="*/ 0 h 257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571749"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52138" y="153556"/>
                  <a:pt x="10629410" y="468365"/>
                  <a:pt x="10639425" y="591502"/>
                </a:cubicBezTo>
                <a:cubicBezTo>
                  <a:pt x="10649440" y="714639"/>
                  <a:pt x="10666189" y="1038404"/>
                  <a:pt x="10639425" y="1157287"/>
                </a:cubicBezTo>
                <a:cubicBezTo>
                  <a:pt x="10612661" y="1276171"/>
                  <a:pt x="10650042" y="1595289"/>
                  <a:pt x="10639425" y="1825942"/>
                </a:cubicBezTo>
                <a:cubicBezTo>
                  <a:pt x="10628808" y="2056596"/>
                  <a:pt x="10613201" y="2378614"/>
                  <a:pt x="10639425" y="2571749"/>
                </a:cubicBezTo>
                <a:cubicBezTo>
                  <a:pt x="10430580" y="2568601"/>
                  <a:pt x="10280026" y="2582224"/>
                  <a:pt x="10187249" y="2571749"/>
                </a:cubicBezTo>
                <a:cubicBezTo>
                  <a:pt x="10094472" y="2561274"/>
                  <a:pt x="9770033" y="2559651"/>
                  <a:pt x="9522285" y="2571749"/>
                </a:cubicBezTo>
                <a:cubicBezTo>
                  <a:pt x="9274537" y="2583847"/>
                  <a:pt x="9058645" y="2556756"/>
                  <a:pt x="8750927" y="2571749"/>
                </a:cubicBezTo>
                <a:cubicBezTo>
                  <a:pt x="8443209" y="2586742"/>
                  <a:pt x="8144739" y="2552911"/>
                  <a:pt x="7979569" y="2571749"/>
                </a:cubicBezTo>
                <a:cubicBezTo>
                  <a:pt x="7814399" y="2590587"/>
                  <a:pt x="7647530" y="2550955"/>
                  <a:pt x="7420999" y="2571749"/>
                </a:cubicBezTo>
                <a:cubicBezTo>
                  <a:pt x="7194468" y="2592544"/>
                  <a:pt x="6903288" y="2555117"/>
                  <a:pt x="6756035" y="2571749"/>
                </a:cubicBezTo>
                <a:cubicBezTo>
                  <a:pt x="6608782" y="2588381"/>
                  <a:pt x="6451808" y="2547055"/>
                  <a:pt x="6197465" y="2571749"/>
                </a:cubicBezTo>
                <a:cubicBezTo>
                  <a:pt x="5943122" y="2596444"/>
                  <a:pt x="5748299" y="2612664"/>
                  <a:pt x="5319713" y="2571749"/>
                </a:cubicBezTo>
                <a:cubicBezTo>
                  <a:pt x="4891127" y="2530834"/>
                  <a:pt x="4898865" y="2548327"/>
                  <a:pt x="4761143" y="2571749"/>
                </a:cubicBezTo>
                <a:cubicBezTo>
                  <a:pt x="4623421" y="2595172"/>
                  <a:pt x="4356115" y="2597864"/>
                  <a:pt x="4202573" y="2571749"/>
                </a:cubicBezTo>
                <a:cubicBezTo>
                  <a:pt x="4049031" y="2545635"/>
                  <a:pt x="3990032" y="2581119"/>
                  <a:pt x="3856792" y="2571749"/>
                </a:cubicBezTo>
                <a:cubicBezTo>
                  <a:pt x="3723552" y="2562379"/>
                  <a:pt x="3437593" y="2580526"/>
                  <a:pt x="3085433" y="2571749"/>
                </a:cubicBezTo>
                <a:cubicBezTo>
                  <a:pt x="2733273" y="2562972"/>
                  <a:pt x="2568790" y="2563476"/>
                  <a:pt x="2314075" y="2571749"/>
                </a:cubicBezTo>
                <a:cubicBezTo>
                  <a:pt x="2059360" y="2580022"/>
                  <a:pt x="1983110" y="2549274"/>
                  <a:pt x="1861899" y="2571749"/>
                </a:cubicBezTo>
                <a:cubicBezTo>
                  <a:pt x="1740688" y="2594224"/>
                  <a:pt x="1614495" y="2565996"/>
                  <a:pt x="1409724" y="2571749"/>
                </a:cubicBezTo>
                <a:cubicBezTo>
                  <a:pt x="1204953" y="2577502"/>
                  <a:pt x="643109" y="2586794"/>
                  <a:pt x="0" y="2571749"/>
                </a:cubicBezTo>
                <a:cubicBezTo>
                  <a:pt x="-478" y="2372774"/>
                  <a:pt x="-20382" y="2148529"/>
                  <a:pt x="0" y="1980247"/>
                </a:cubicBezTo>
                <a:cubicBezTo>
                  <a:pt x="20382" y="1811965"/>
                  <a:pt x="-29072" y="1527684"/>
                  <a:pt x="0" y="1363027"/>
                </a:cubicBezTo>
                <a:cubicBezTo>
                  <a:pt x="29072" y="1198370"/>
                  <a:pt x="-25725" y="917560"/>
                  <a:pt x="0" y="745807"/>
                </a:cubicBezTo>
                <a:cubicBezTo>
                  <a:pt x="25725" y="574054"/>
                  <a:pt x="17506" y="201725"/>
                  <a:pt x="0" y="0"/>
                </a:cubicBezTo>
                <a:close/>
              </a:path>
              <a:path w="10639425" h="2571749"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31937" y="279844"/>
                  <a:pt x="10663402" y="347508"/>
                  <a:pt x="10639425" y="591502"/>
                </a:cubicBezTo>
                <a:cubicBezTo>
                  <a:pt x="10615448" y="835496"/>
                  <a:pt x="10645535" y="1018364"/>
                  <a:pt x="10639425" y="1285875"/>
                </a:cubicBezTo>
                <a:cubicBezTo>
                  <a:pt x="10633315" y="1553386"/>
                  <a:pt x="10647022" y="1630764"/>
                  <a:pt x="10639425" y="1877377"/>
                </a:cubicBezTo>
                <a:cubicBezTo>
                  <a:pt x="10631828" y="2123990"/>
                  <a:pt x="10611493" y="2273430"/>
                  <a:pt x="10639425" y="2571749"/>
                </a:cubicBezTo>
                <a:cubicBezTo>
                  <a:pt x="10315194" y="2568257"/>
                  <a:pt x="10110322" y="2564444"/>
                  <a:pt x="9974461" y="2571749"/>
                </a:cubicBezTo>
                <a:cubicBezTo>
                  <a:pt x="9838600" y="2579054"/>
                  <a:pt x="9487013" y="2572059"/>
                  <a:pt x="9309497" y="2571749"/>
                </a:cubicBezTo>
                <a:cubicBezTo>
                  <a:pt x="9131981" y="2571439"/>
                  <a:pt x="8952625" y="2576828"/>
                  <a:pt x="8857321" y="2571749"/>
                </a:cubicBezTo>
                <a:cubicBezTo>
                  <a:pt x="8762017" y="2566670"/>
                  <a:pt x="8593270" y="2563226"/>
                  <a:pt x="8511540" y="2571749"/>
                </a:cubicBezTo>
                <a:cubicBezTo>
                  <a:pt x="8429810" y="2580272"/>
                  <a:pt x="8175776" y="2602657"/>
                  <a:pt x="7846576" y="2571749"/>
                </a:cubicBezTo>
                <a:cubicBezTo>
                  <a:pt x="7517376" y="2540841"/>
                  <a:pt x="7647406" y="2585319"/>
                  <a:pt x="7500795" y="2571749"/>
                </a:cubicBezTo>
                <a:cubicBezTo>
                  <a:pt x="7354184" y="2558179"/>
                  <a:pt x="7064935" y="2542295"/>
                  <a:pt x="6835831" y="2571749"/>
                </a:cubicBezTo>
                <a:cubicBezTo>
                  <a:pt x="6606727" y="2601203"/>
                  <a:pt x="6278502" y="2549934"/>
                  <a:pt x="6064472" y="2571749"/>
                </a:cubicBezTo>
                <a:cubicBezTo>
                  <a:pt x="5850442" y="2593564"/>
                  <a:pt x="5803162" y="2559939"/>
                  <a:pt x="5612297" y="2571749"/>
                </a:cubicBezTo>
                <a:cubicBezTo>
                  <a:pt x="5421432" y="2583559"/>
                  <a:pt x="5374038" y="2558011"/>
                  <a:pt x="5266515" y="2571749"/>
                </a:cubicBezTo>
                <a:cubicBezTo>
                  <a:pt x="5158992" y="2585487"/>
                  <a:pt x="4841322" y="2548862"/>
                  <a:pt x="4707946" y="2571749"/>
                </a:cubicBezTo>
                <a:cubicBezTo>
                  <a:pt x="4574570" y="2594636"/>
                  <a:pt x="4508591" y="2582705"/>
                  <a:pt x="4362164" y="2571749"/>
                </a:cubicBezTo>
                <a:cubicBezTo>
                  <a:pt x="4215737" y="2560793"/>
                  <a:pt x="3945387" y="2547706"/>
                  <a:pt x="3803594" y="2571749"/>
                </a:cubicBezTo>
                <a:cubicBezTo>
                  <a:pt x="3661801" y="2595793"/>
                  <a:pt x="3374461" y="2545441"/>
                  <a:pt x="3245025" y="2571749"/>
                </a:cubicBezTo>
                <a:cubicBezTo>
                  <a:pt x="3115589" y="2598057"/>
                  <a:pt x="2976222" y="2575517"/>
                  <a:pt x="2792849" y="2571749"/>
                </a:cubicBezTo>
                <a:cubicBezTo>
                  <a:pt x="2609476" y="2567981"/>
                  <a:pt x="2346653" y="2546529"/>
                  <a:pt x="2234279" y="2571749"/>
                </a:cubicBezTo>
                <a:cubicBezTo>
                  <a:pt x="2121905" y="2596970"/>
                  <a:pt x="1874083" y="2549543"/>
                  <a:pt x="1782104" y="2571749"/>
                </a:cubicBezTo>
                <a:cubicBezTo>
                  <a:pt x="1690125" y="2593955"/>
                  <a:pt x="1350432" y="2581125"/>
                  <a:pt x="1117140" y="2571749"/>
                </a:cubicBezTo>
                <a:cubicBezTo>
                  <a:pt x="883848" y="2562373"/>
                  <a:pt x="842490" y="2584728"/>
                  <a:pt x="664964" y="2571749"/>
                </a:cubicBezTo>
                <a:cubicBezTo>
                  <a:pt x="487438" y="2558770"/>
                  <a:pt x="281015" y="2577754"/>
                  <a:pt x="0" y="2571749"/>
                </a:cubicBezTo>
                <a:cubicBezTo>
                  <a:pt x="2549" y="2409108"/>
                  <a:pt x="34425" y="2205557"/>
                  <a:pt x="0" y="1877377"/>
                </a:cubicBezTo>
                <a:cubicBezTo>
                  <a:pt x="-34425" y="1549197"/>
                  <a:pt x="32195" y="1364081"/>
                  <a:pt x="0" y="1183005"/>
                </a:cubicBezTo>
                <a:cubicBezTo>
                  <a:pt x="-32195" y="1001929"/>
                  <a:pt x="19576" y="271334"/>
                  <a:pt x="0" y="0"/>
                </a:cubicBezTo>
                <a:close/>
              </a:path>
            </a:pathLst>
          </a:custGeom>
          <a:solidFill>
            <a:srgbClr val="FFFF00"/>
          </a:solidFill>
          <a:ln w="19050">
            <a:extLst>
              <a:ext uri="{C807C97D-BFC1-408E-A445-0C87EB9F89A2}">
                <ask:lineSketchStyleProp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B5CA9B5-7B71-326B-F434-CE75920D771F}"/>
              </a:ext>
            </a:extLst>
          </p:cNvPr>
          <p:cNvPicPr>
            <a:picLocks noChangeAspect="1"/>
          </p:cNvPicPr>
          <p:nvPr/>
        </p:nvPicPr>
        <p:blipFill>
          <a:blip r:embed="rId2"/>
          <a:stretch>
            <a:fillRect/>
          </a:stretch>
        </p:blipFill>
        <p:spPr>
          <a:xfrm>
            <a:off x="1122947" y="3076951"/>
            <a:ext cx="10230853" cy="325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692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8E46-4CB9-3693-A15E-83C1DA662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95BBF-9048-B6DF-4499-92962EC78620}"/>
              </a:ext>
            </a:extLst>
          </p:cNvPr>
          <p:cNvSpPr>
            <a:spLocks noGrp="1"/>
          </p:cNvSpPr>
          <p:nvPr>
            <p:ph type="title"/>
          </p:nvPr>
        </p:nvSpPr>
        <p:spPr>
          <a:xfrm>
            <a:off x="838200" y="365125"/>
            <a:ext cx="10515600" cy="5961933"/>
          </a:xfrm>
        </p:spPr>
        <p:txBody>
          <a:bodyPr/>
          <a:lstStyle/>
          <a:p>
            <a:endParaRPr lang="vi-VN" dirty="0"/>
          </a:p>
        </p:txBody>
      </p:sp>
      <p:pic>
        <p:nvPicPr>
          <p:cNvPr id="3" name="Picture 2">
            <a:extLst>
              <a:ext uri="{FF2B5EF4-FFF2-40B4-BE49-F238E27FC236}">
                <a16:creationId xmlns:a16="http://schemas.microsoft.com/office/drawing/2014/main" id="{A9E3792F-89F2-85D7-8E60-057DAFDA740F}"/>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 y="228600"/>
            <a:ext cx="12058650" cy="6486525"/>
          </a:xfrm>
          <a:prstGeom prst="rect">
            <a:avLst/>
          </a:prstGeom>
        </p:spPr>
      </p:pic>
    </p:spTree>
    <p:extLst>
      <p:ext uri="{BB962C8B-B14F-4D97-AF65-F5344CB8AC3E}">
        <p14:creationId xmlns:p14="http://schemas.microsoft.com/office/powerpoint/2010/main" val="181318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9992-3AA1-BEA0-531F-99C59577000F}"/>
              </a:ext>
            </a:extLst>
          </p:cNvPr>
          <p:cNvSpPr>
            <a:spLocks noGrp="1"/>
          </p:cNvSpPr>
          <p:nvPr>
            <p:ph type="title"/>
          </p:nvPr>
        </p:nvSpPr>
        <p:spPr>
          <a:xfrm>
            <a:off x="838200" y="365125"/>
            <a:ext cx="10515600" cy="5961933"/>
          </a:xfrm>
        </p:spPr>
        <p:txBody>
          <a:bodyPr/>
          <a:lstStyle/>
          <a:p>
            <a:endParaRPr lang="vi-VN" dirty="0"/>
          </a:p>
        </p:txBody>
      </p:sp>
      <p:pic>
        <p:nvPicPr>
          <p:cNvPr id="3" name="Picture 2">
            <a:extLst>
              <a:ext uri="{FF2B5EF4-FFF2-40B4-BE49-F238E27FC236}">
                <a16:creationId xmlns:a16="http://schemas.microsoft.com/office/drawing/2014/main" id="{18558EC7-3856-D94F-7A14-A2A091F27897}"/>
              </a:ext>
            </a:extLst>
          </p:cNvPr>
          <p:cNvPicPr>
            <a:picLocks noChangeAspect="1"/>
          </p:cNvPicPr>
          <p:nvPr/>
        </p:nvPicPr>
        <p:blipFill>
          <a:blip r:embed="rId2"/>
          <a:stretch>
            <a:fillRect/>
          </a:stretch>
        </p:blipFill>
        <p:spPr>
          <a:xfrm>
            <a:off x="-112294" y="0"/>
            <a:ext cx="12304294" cy="6762749"/>
          </a:xfrm>
          <a:prstGeom prst="rect">
            <a:avLst/>
          </a:prstGeom>
        </p:spPr>
      </p:pic>
    </p:spTree>
    <p:extLst>
      <p:ext uri="{BB962C8B-B14F-4D97-AF65-F5344CB8AC3E}">
        <p14:creationId xmlns:p14="http://schemas.microsoft.com/office/powerpoint/2010/main" val="651222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59992-3AA1-BEA0-531F-99C59577000F}"/>
              </a:ext>
            </a:extLst>
          </p:cNvPr>
          <p:cNvSpPr>
            <a:spLocks noGrp="1"/>
          </p:cNvSpPr>
          <p:nvPr>
            <p:ph type="title"/>
          </p:nvPr>
        </p:nvSpPr>
        <p:spPr>
          <a:xfrm>
            <a:off x="804672" y="5116529"/>
            <a:ext cx="10592174" cy="1000655"/>
          </a:xfrm>
        </p:spPr>
        <p:txBody>
          <a:bodyPr vert="horz" lIns="91440" tIns="45720" rIns="91440" bIns="45720" rtlCol="0" anchor="t">
            <a:normAutofit/>
          </a:bodyPr>
          <a:lstStyle/>
          <a:p>
            <a:endParaRPr lang="en-US" sz="4000">
              <a:solidFill>
                <a:schemeClr val="tx2"/>
              </a:solidFill>
            </a:endParaRPr>
          </a:p>
        </p:txBody>
      </p:sp>
      <p:grpSp>
        <p:nvGrpSpPr>
          <p:cNvPr id="10" name="Group 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1" name="Freeform: Shape 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C0CDF3BF-75A6-2B9C-15D5-D3C7F347A3D4}"/>
              </a:ext>
            </a:extLst>
          </p:cNvPr>
          <p:cNvPicPr>
            <a:picLocks noChangeAspect="1"/>
          </p:cNvPicPr>
          <p:nvPr/>
        </p:nvPicPr>
        <p:blipFill>
          <a:blip r:embed="rId2"/>
          <a:stretch>
            <a:fillRect/>
          </a:stretch>
        </p:blipFill>
        <p:spPr>
          <a:xfrm>
            <a:off x="192505" y="638739"/>
            <a:ext cx="11999495" cy="5633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41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F5BF7-6FC6-09D7-EB30-206BB3123F38}"/>
              </a:ext>
            </a:extLst>
          </p:cNvPr>
          <p:cNvPicPr>
            <a:picLocks noChangeAspect="1"/>
          </p:cNvPicPr>
          <p:nvPr/>
        </p:nvPicPr>
        <p:blipFill>
          <a:blip r:embed="rId2"/>
          <a:stretch>
            <a:fillRect/>
          </a:stretch>
        </p:blipFill>
        <p:spPr>
          <a:xfrm>
            <a:off x="2053389" y="209550"/>
            <a:ext cx="7443537"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Interactive) Lễ Giỗ Tổ Hùng Vương và Tuần Văn hoá - Du lịch Đất Tổ năm 2023">
            <a:extLst>
              <a:ext uri="{FF2B5EF4-FFF2-40B4-BE49-F238E27FC236}">
                <a16:creationId xmlns:a16="http://schemas.microsoft.com/office/drawing/2014/main" id="{3F7450C9-9AD9-AA7A-1DE8-C585FAB161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190749"/>
            <a:ext cx="9240254"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94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Đặc sắc Lễ rước kiệu về Đền Hùng của các xã, phường vùng ven di tích | Lễ  hội | Vietnam+ (VietnamPlus)">
            <a:extLst>
              <a:ext uri="{FF2B5EF4-FFF2-40B4-BE49-F238E27FC236}">
                <a16:creationId xmlns:a16="http://schemas.microsoft.com/office/drawing/2014/main" id="{FE4281A0-30D6-9A4B-D4EF-A9AA9DF2AA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467" y="480060"/>
            <a:ext cx="5294716" cy="568010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8" descr="Dâng hương tưởng niệm các Vua Hùng">
            <a:extLst>
              <a:ext uri="{FF2B5EF4-FFF2-40B4-BE49-F238E27FC236}">
                <a16:creationId xmlns:a16="http://schemas.microsoft.com/office/drawing/2014/main" id="{6694B71B-FE1D-D7EA-7113-A3F1A54E03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478505"/>
            <a:ext cx="5294715" cy="568010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99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42A92224-FDB5-1687-5A4F-25D95FE9B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7" y="129340"/>
            <a:ext cx="7001375" cy="3127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Trình diễn Hát Xoan trong Lễ hội Đền Hùng | Báo Pháp luật Việt Nam điện tử">
            <a:extLst>
              <a:ext uri="{FF2B5EF4-FFF2-40B4-BE49-F238E27FC236}">
                <a16:creationId xmlns:a16="http://schemas.microsoft.com/office/drawing/2014/main" id="{63EBACDB-B371-C1C8-6637-ADB3A7561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 y="3257048"/>
            <a:ext cx="6882062" cy="3471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Thể thao truyền thống trong lễ hội Đền Hùng | baotintuc.vn">
            <a:extLst>
              <a:ext uri="{FF2B5EF4-FFF2-40B4-BE49-F238E27FC236}">
                <a16:creationId xmlns:a16="http://schemas.microsoft.com/office/drawing/2014/main" id="{C65D348D-FF1A-6D62-C696-CCF44D913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713" y="129340"/>
            <a:ext cx="4648253" cy="6728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816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202</Words>
  <Application>Microsoft Office PowerPoint</Application>
  <PresentationFormat>Widescreen</PresentationFormat>
  <Paragraphs>10</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Cambria</vt:lpstr>
      <vt:lpstr>UTM Roman Classic</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Lễ giỗ Tổ Hùng Vương là ngày lễ lớn của dân tộc (vào ngày này, người lao động, HS, sinh viên, cán bộ, công chức,... cả nước được nghỉ). Từ thời phong kiến, lễ giỗ Tổ Hùng Vương đã được các triều đình tổ chức để ghi nhớ công lao dựng nước của các Vua Hùng. Ngày nay, lễ giỗ Tổ vẫn được duy trì theo nghi lễ truyền thống.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68</cp:revision>
  <dcterms:created xsi:type="dcterms:W3CDTF">2023-07-24T04:43:07Z</dcterms:created>
  <dcterms:modified xsi:type="dcterms:W3CDTF">2024-10-27T17:09:19Z</dcterms:modified>
</cp:coreProperties>
</file>